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72JwclH/fB9ucjmVxLcrqqtaH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colorful background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437239"/>
            <a:ext cx="12192000" cy="142076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160901" y="3303231"/>
            <a:ext cx="94782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E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Celebrating LGBTI+ Inclusion in UCD [College of XXXXXXX]</a:t>
            </a:r>
            <a:endParaRPr/>
          </a:p>
        </p:txBody>
      </p:sp>
      <p:pic>
        <p:nvPicPr>
          <p:cNvPr descr="A logo of a university&#10;&#10;Description automatically generated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811" y="205534"/>
            <a:ext cx="811073" cy="117883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221658" y="610287"/>
            <a:ext cx="20229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/ Unit title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817920" y="145225"/>
            <a:ext cx="2219325" cy="17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2024-01-18T12:16:30Z</dcterms:created>
  <dc:creator>HRengage</dc:creator>
</cp:coreProperties>
</file>